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305" r:id="rId2"/>
    <p:sldId id="492" r:id="rId3"/>
    <p:sldId id="543" r:id="rId4"/>
    <p:sldId id="640" r:id="rId5"/>
    <p:sldId id="634" r:id="rId6"/>
    <p:sldId id="581" r:id="rId7"/>
    <p:sldId id="318" r:id="rId8"/>
    <p:sldId id="633" r:id="rId9"/>
    <p:sldId id="613" r:id="rId10"/>
    <p:sldId id="632" r:id="rId11"/>
    <p:sldId id="322" r:id="rId12"/>
    <p:sldId id="635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128" autoAdjust="0"/>
    <p:restoredTop sz="86383" autoAdjust="0"/>
  </p:normalViewPr>
  <p:slideViewPr>
    <p:cSldViewPr snapToGrid="0">
      <p:cViewPr varScale="1">
        <p:scale>
          <a:sx n="103" d="100"/>
          <a:sy n="103" d="100"/>
        </p:scale>
        <p:origin x="960" y="10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77DEB0-5AA4-49C7-B0AD-AD047A002C4C}" type="datetimeFigureOut">
              <a:rPr lang="en-US" smtClean="0"/>
              <a:t>10/16/2019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A4D32B-0177-4B34-AE20-6C72705619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9419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6053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4DE12-7B9B-46AA-AC19-C30A49928B9B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66798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4DE12-7B9B-46AA-AC19-C30A49928B9B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14266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4DE12-7B9B-46AA-AC19-C30A49928B9B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54591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A4D32B-0177-4B34-AE20-6C72705619F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4063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379CA-5593-44B9-9585-5A7B08973D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AE673A-A12E-4EAE-AAEE-1D8C33B979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10A690-A5A9-42A5-957B-F20434309F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10/16/2019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148F73-40C8-4265-B665-988DFC4EDD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F18BEF-A0EA-4B00-B92A-31BD5EA07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7044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7F0A69-0A96-4408-918B-852C23889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68B5C5-5982-4F25-BF80-70A68DCD79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71C0DD-D1D4-451C-BF1E-F37CA37CC2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10/16/2019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CD31F2-3E3C-47BF-8B74-C37BA0DD16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D0682A-A511-4060-AAD3-319915F833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40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4BE9592-4564-44CF-B146-ABA3624CF60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9E50E9-A590-46E1-B22A-4BA751B758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A8E949-42D9-4FCC-AAF3-EFB914BE71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10/16/2019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43ABB1-B5C4-4B83-BF75-02D3BBA001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972D29-A262-47C0-9FDC-2EE0780D1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7703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2B57A-183D-4B36-9232-552CD4795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00C98B-E3AB-45A4-A3E1-FF422E2850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7B8398-2635-4C1D-9564-19BA39C32F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10/16/2019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7A9543-AD96-46BC-8DF7-8D3A431CC8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D41951-E228-421B-B28B-A22DED09D0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1828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E56655-2C75-4449-B634-FB2919A1E5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D49C01-BA41-4848-89BE-AEBD93EC17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384383-F8B1-435B-BBF7-82BF733150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10/16/2019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BBF78A-8E6A-4777-828A-7D4D21D80F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FC4756-2709-41FD-88D4-E95D85649D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504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11BDA-7A16-461F-9C8A-4B7C940EE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F7449F-FB5B-4BA4-86FD-F61EAFAC92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8406EE-9A59-4BAD-AF1C-D47A03001A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74744E-2FCD-4385-BC54-467012E272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10/16/2019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41EDA2-C9E2-4C4E-A16E-24760B7793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D5CB8C-065A-4771-8014-F924C9A76A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0775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54F573-D3B3-41CF-83F4-FB0F164745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F6BC6E-3A34-4FC8-9590-CFFCBE7A4D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E2EE51-3653-4E27-A438-2A59EB9993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71A0ED-D53F-4A9D-9260-E6196201D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8D368D-018B-4D8D-97BA-7EA4B5A103D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86B6CC1-883C-4C1E-9BAD-C19C13B698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10/16/2019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3E1A70F-1E03-456D-8F68-D9D440D95C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4F6B607-F078-4C1F-A38F-1D01E07470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8320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338F5-2814-457A-B867-83EA39B6DA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F6261F-9A9E-4B99-B9FE-B00381CB4B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10/16/2019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E28554-E12A-4C0E-A2CD-1F7E7901DA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5EDE96-8BAE-4BD2-8359-AB9A4F1DB5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3408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DE4D235-B521-434F-9C3A-7CE875F02B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10/16/2019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1DEB77C-E2C4-4B20-ADA3-6063C1E31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30CBED-9E87-451E-B4D8-6D08340CF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7498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0AF71D-6F99-4644-9C32-F273FFE40D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BD05EF-C2B9-456F-8835-AC3B30EC30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7F5425-39B1-448C-8C09-17379C3757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4BA82B-3112-4EFF-AC26-2E53642477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10/16/2019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906351-6F3F-4F91-83A9-98E77363B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2C2999-BD87-4680-BD2C-CB3D582E63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0770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50D97-8169-48FD-9147-8032374DD1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D4B0208-ECE4-4EC6-8863-4F0A678DCC3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318575-E703-4582-85F8-8E9B25B799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162DF0-4906-4B3E-BFDB-1D097C8B91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10/16/2019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9B56B4-594C-41A7-9BB0-DDD2A8B01B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B95E30-F343-40B8-BCB6-C1A66C3E7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5478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BBE1329-2699-44E1-85C9-6B4F2B3C38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740CC9-D7DA-4EED-A52B-F8230F3131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75B572-3054-4639-B241-E9DD972373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52E0E1-344B-4E26-B5AD-CE86AB802485}" type="datetimeFigureOut">
              <a:rPr lang="en-US" smtClean="0"/>
              <a:t>10/16/2019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787CDE-CC99-473F-8F62-749AA3E6D1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96558F-BCFA-4DF9-8CEB-3521E11E99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7652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6.emf"/><Relationship Id="rId4" Type="http://schemas.openxmlformats.org/officeDocument/2006/relationships/package" Target="../embeddings/Microsoft_Excel_Worksheet1.xlsx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3.e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46405-6F1F-4926-B387-B75245C2FB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268155" cy="1325563"/>
          </a:xfrm>
        </p:spPr>
        <p:txBody>
          <a:bodyPr>
            <a:normAutofit/>
          </a:bodyPr>
          <a:lstStyle/>
          <a:p>
            <a:r>
              <a:rPr lang="en-US" sz="3600" dirty="0"/>
              <a:t>Object-Oriented Programming</a:t>
            </a:r>
            <a:br>
              <a:rPr lang="en-US" dirty="0"/>
            </a:br>
            <a:r>
              <a:rPr lang="en-US" sz="1800" dirty="0"/>
              <a:t>Discussion, Lecture, &amp; Lab</a:t>
            </a:r>
            <a:br>
              <a:rPr lang="en-US" sz="1800" dirty="0"/>
            </a:br>
            <a:r>
              <a:rPr lang="en-US" sz="1800" dirty="0"/>
              <a:t>Eric Pogue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D45C4B-998D-4D36-AE39-52AB024AB5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39348"/>
            <a:ext cx="10515600" cy="443761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/>
              <a:t>Agenda for Monday, October 14</a:t>
            </a:r>
            <a:r>
              <a:rPr lang="en-US" sz="2000" baseline="30000" dirty="0"/>
              <a:t>th</a:t>
            </a:r>
            <a:r>
              <a:rPr lang="en-US" sz="2000" dirty="0"/>
              <a:t> from 2 to 2:50pm CST:</a:t>
            </a:r>
          </a:p>
          <a:p>
            <a:pPr marL="457200" indent="-457200">
              <a:spcBef>
                <a:spcPts val="400"/>
              </a:spcBef>
              <a:buFont typeface="+mj-lt"/>
              <a:buAutoNum type="arabicPeriod"/>
            </a:pPr>
            <a:r>
              <a:rPr lang="en-US" sz="2000" dirty="0"/>
              <a:t>Friendly Conversation Topic – Welcome Back! … plus review Refactoring</a:t>
            </a:r>
          </a:p>
          <a:p>
            <a:pPr marL="457200" indent="-457200">
              <a:spcBef>
                <a:spcPts val="400"/>
              </a:spcBef>
              <a:buFont typeface="+mj-lt"/>
              <a:buAutoNum type="arabicPeriod"/>
            </a:pPr>
            <a:r>
              <a:rPr lang="en-US" sz="2000" dirty="0"/>
              <a:t>Assignment from Last Class</a:t>
            </a:r>
          </a:p>
          <a:p>
            <a:pPr marL="457200" indent="-457200">
              <a:spcBef>
                <a:spcPts val="400"/>
              </a:spcBef>
              <a:buFont typeface="+mj-lt"/>
              <a:buAutoNum type="arabicPeriod"/>
            </a:pPr>
            <a:r>
              <a:rPr lang="en-US" sz="2000" dirty="0"/>
              <a:t>Sprint 4 Demo Schedule</a:t>
            </a:r>
          </a:p>
          <a:p>
            <a:pPr marL="457200" indent="-457200">
              <a:spcBef>
                <a:spcPts val="400"/>
              </a:spcBef>
              <a:buFont typeface="+mj-lt"/>
              <a:buAutoNum type="arabicPeriod"/>
            </a:pPr>
            <a:r>
              <a:rPr lang="en-US" sz="2000" dirty="0"/>
              <a:t>Assignment Q&amp;A</a:t>
            </a:r>
          </a:p>
          <a:p>
            <a:pPr marL="457200" indent="-457200">
              <a:spcBef>
                <a:spcPts val="400"/>
              </a:spcBef>
              <a:buFont typeface="+mj-lt"/>
              <a:buAutoNum type="arabicPeriod"/>
            </a:pPr>
            <a:r>
              <a:rPr lang="en-US" sz="2000" dirty="0"/>
              <a:t>Mosaic Lite Discussion</a:t>
            </a:r>
          </a:p>
          <a:p>
            <a:pPr marL="457200" indent="-457200">
              <a:spcBef>
                <a:spcPts val="400"/>
              </a:spcBef>
              <a:buFont typeface="+mj-lt"/>
              <a:buAutoNum type="arabicPeriod"/>
            </a:pPr>
            <a:r>
              <a:rPr lang="en-US" sz="2000" dirty="0"/>
              <a:t>Assignment for Next Class</a:t>
            </a:r>
          </a:p>
          <a:p>
            <a:pPr marL="457200" indent="-457200">
              <a:spcBef>
                <a:spcPts val="400"/>
              </a:spcBef>
              <a:buFont typeface="+mj-lt"/>
              <a:buAutoNum type="arabicPeriod"/>
            </a:pPr>
            <a:r>
              <a:rPr lang="en-US" sz="2000" dirty="0"/>
              <a:t>Lab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Discussion &amp; Questions welcome at any time… please be present with no phones or email during our time together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4EDCD7D6-DA50-40A6-870F-1D890F7321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2905" y="156030"/>
            <a:ext cx="2656367" cy="1366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0555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8D41CF8-5232-42BC-8D05-AFEDE21539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1256"/>
            <a:ext cx="12192000" cy="6869256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5755BE-860E-40EB-ADA6-6E82BCB49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Technology, Security, &amp; Privacy</a:t>
            </a:r>
          </a:p>
        </p:txBody>
      </p:sp>
      <p:sp>
        <p:nvSpPr>
          <p:cNvPr id="13" name="Rounded Rectangle 5">
            <a:extLst>
              <a:ext uri="{FF2B5EF4-FFF2-40B4-BE49-F238E27FC236}">
                <a16:creationId xmlns:a16="http://schemas.microsoft.com/office/drawing/2014/main" id="{49237091-E62C-4878-AA4C-0B9995ADB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1828801"/>
            <a:ext cx="10515600" cy="436245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8E5E05-214E-F548-A287-42EAB01DE4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8240" y="2615109"/>
            <a:ext cx="9875520" cy="2789834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3142247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AD6B545-F0B6-460A-BC7D-40D729608D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0421" y="0"/>
            <a:ext cx="5740445" cy="685800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C050F70-9801-468E-A98C-7C118AACC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UML Phone</a:t>
            </a:r>
            <a:br>
              <a:rPr lang="en-US" dirty="0"/>
            </a:br>
            <a:r>
              <a:rPr lang="en-US" dirty="0"/>
              <a:t>Example </a:t>
            </a:r>
          </a:p>
        </p:txBody>
      </p:sp>
    </p:spTree>
    <p:extLst>
      <p:ext uri="{BB962C8B-B14F-4D97-AF65-F5344CB8AC3E}">
        <p14:creationId xmlns:p14="http://schemas.microsoft.com/office/powerpoint/2010/main" val="26665874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755BE-860E-40EB-ADA6-6E82BCB49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Remaining Schedule </a:t>
            </a:r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34B5E9E6-C04C-5D42-B429-3968FB74003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333500" y="1820863"/>
          <a:ext cx="9525000" cy="321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3" name="Worksheet" r:id="rId4" imgW="9525000" imgH="3213100" progId="Excel.Sheet.12">
                  <p:embed/>
                </p:oleObj>
              </mc:Choice>
              <mc:Fallback>
                <p:oleObj name="Worksheet" r:id="rId4" imgW="9525000" imgH="3213100" progId="Excel.Sheet.12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34B5E9E6-C04C-5D42-B429-3968FB7400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333500" y="1820863"/>
                        <a:ext cx="9525000" cy="3213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5-Point Star 2">
            <a:extLst>
              <a:ext uri="{FF2B5EF4-FFF2-40B4-BE49-F238E27FC236}">
                <a16:creationId xmlns:a16="http://schemas.microsoft.com/office/drawing/2014/main" id="{50EE83F8-8F0D-474F-B4EA-7330EDBC7132}"/>
              </a:ext>
            </a:extLst>
          </p:cNvPr>
          <p:cNvSpPr/>
          <p:nvPr/>
        </p:nvSpPr>
        <p:spPr>
          <a:xfrm>
            <a:off x="8636651" y="3205741"/>
            <a:ext cx="289992" cy="290714"/>
          </a:xfrm>
          <a:prstGeom prst="star5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435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755BE-860E-40EB-ADA6-6E82BCB49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Today’s Friendly Conversation Topic – Refactoring</a:t>
            </a:r>
          </a:p>
        </p:txBody>
      </p:sp>
    </p:spTree>
    <p:extLst>
      <p:ext uri="{BB962C8B-B14F-4D97-AF65-F5344CB8AC3E}">
        <p14:creationId xmlns:p14="http://schemas.microsoft.com/office/powerpoint/2010/main" val="12470750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755BE-860E-40EB-ADA6-6E82BCB49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Code Refactoring in Agile Programming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7425F8-F082-41D8-8FCB-F1258B236D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9931" y="1608137"/>
            <a:ext cx="8212138" cy="4944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4537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755BE-860E-40EB-ADA6-6E82BCB49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EF5DE0-5958-4171-A9E3-3D288A31A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54444"/>
            <a:ext cx="10515600" cy="45225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Complete a “pre-release” version of your Mosaic application prior to class on call on Monday. This means that you will be complete with Activities List items 1-3 and part way through item 4.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18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58198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FE608CC4-214A-48B7-B219-A6B37DD5CCC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97304726"/>
              </p:ext>
            </p:extLst>
          </p:nvPr>
        </p:nvGraphicFramePr>
        <p:xfrm>
          <a:off x="2994025" y="441325"/>
          <a:ext cx="6205538" cy="5975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7" name="Worksheet" r:id="rId3" imgW="7289800" imgH="7023100" progId="Excel.Sheet.12">
                  <p:embed/>
                </p:oleObj>
              </mc:Choice>
              <mc:Fallback>
                <p:oleObj name="Worksheet" r:id="rId3" imgW="7289800" imgH="7023100" progId="Excel.Sheet.12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FE608CC4-214A-48B7-B219-A6B37DD5CCC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994025" y="441325"/>
                        <a:ext cx="6205538" cy="5975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950932F7-C8C1-F04A-B5A7-9EF956047090}"/>
              </a:ext>
            </a:extLst>
          </p:cNvPr>
          <p:cNvSpPr/>
          <p:nvPr/>
        </p:nvSpPr>
        <p:spPr>
          <a:xfrm>
            <a:off x="3487996" y="1874520"/>
            <a:ext cx="4556415" cy="1463040"/>
          </a:xfrm>
          <a:prstGeom prst="rect">
            <a:avLst/>
          </a:prstGeom>
          <a:noFill/>
          <a:ln w="254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366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3051480"/>
            <a:ext cx="9144000" cy="755040"/>
          </a:xfrm>
        </p:spPr>
        <p:txBody>
          <a:bodyPr anchor="ctr">
            <a:noAutofit/>
          </a:bodyPr>
          <a:lstStyle/>
          <a:p>
            <a:pPr>
              <a:spcBef>
                <a:spcPts val="400"/>
              </a:spcBef>
            </a:pPr>
            <a:r>
              <a:rPr lang="en-US" sz="4400" dirty="0"/>
              <a:t>Assignment Q&amp;A</a:t>
            </a:r>
          </a:p>
        </p:txBody>
      </p:sp>
    </p:spTree>
    <p:extLst>
      <p:ext uri="{BB962C8B-B14F-4D97-AF65-F5344CB8AC3E}">
        <p14:creationId xmlns:p14="http://schemas.microsoft.com/office/powerpoint/2010/main" val="22275266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755BE-860E-40EB-ADA6-6E82BCB49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EF5DE0-5958-4171-A9E3-3D288A31A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54444"/>
            <a:ext cx="10515600" cy="45225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Continue working on your Mosaic application while completing  Activities List items through item 7.</a:t>
            </a:r>
            <a:endParaRPr lang="en-US" sz="18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04790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57272"/>
          </a:xfrm>
        </p:spPr>
        <p:txBody>
          <a:bodyPr>
            <a:normAutofit/>
          </a:bodyPr>
          <a:lstStyle/>
          <a:p>
            <a:r>
              <a:rPr lang="en-US" sz="3600" dirty="0"/>
              <a:t>Lab</a:t>
            </a:r>
            <a:endParaRPr lang="en-US" sz="3600" b="1" i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22399"/>
            <a:ext cx="10718950" cy="31045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As A Scrum Team: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Coding together on MosaicLite 2.0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Team report out by new Scrum Master at 2:46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6BADDFD-9BE3-0244-AE69-52D2BB47696A}"/>
              </a:ext>
            </a:extLst>
          </p:cNvPr>
          <p:cNvSpPr/>
          <p:nvPr/>
        </p:nvSpPr>
        <p:spPr>
          <a:xfrm>
            <a:off x="838200" y="4649423"/>
            <a:ext cx="105156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u="sng" dirty="0"/>
              <a:t>Team Report Out Guidelines</a:t>
            </a:r>
          </a:p>
          <a:p>
            <a:r>
              <a:rPr lang="en-US" dirty="0"/>
              <a:t>Scrum Master will </a:t>
            </a:r>
            <a:r>
              <a:rPr lang="en-US" u="sng" dirty="0"/>
              <a:t>stand up, give your name, your team name</a:t>
            </a:r>
            <a:r>
              <a:rPr lang="en-US" dirty="0"/>
              <a:t>, and briefly answer the following questions:</a:t>
            </a:r>
          </a:p>
          <a:p>
            <a:pPr marL="514350" indent="-514350">
              <a:buFont typeface="+mj-lt"/>
              <a:buAutoNum type="alphaLcParenR"/>
            </a:pPr>
            <a:r>
              <a:rPr lang="en-US" dirty="0"/>
              <a:t>What did you accomplish since the last meeting? And what will you be working on until the next meeting?</a:t>
            </a:r>
          </a:p>
          <a:p>
            <a:pPr marL="514350" indent="-514350">
              <a:buFont typeface="+mj-lt"/>
              <a:buAutoNum type="alphaLcParenR"/>
            </a:pPr>
            <a:r>
              <a:rPr lang="en-US" dirty="0"/>
              <a:t>Is the team committed to completing assignments? All/Most/Some</a:t>
            </a:r>
          </a:p>
          <a:p>
            <a:pPr marL="514350" indent="-514350">
              <a:buFont typeface="+mj-lt"/>
              <a:buAutoNum type="alphaLcParenR"/>
            </a:pPr>
            <a:r>
              <a:rPr lang="en-US" dirty="0"/>
              <a:t>What is getting in your way or keeping you from completing the assignments?</a:t>
            </a:r>
          </a:p>
        </p:txBody>
      </p:sp>
    </p:spTree>
    <p:extLst>
      <p:ext uri="{BB962C8B-B14F-4D97-AF65-F5344CB8AC3E}">
        <p14:creationId xmlns:p14="http://schemas.microsoft.com/office/powerpoint/2010/main" val="11886326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3051480"/>
            <a:ext cx="9144000" cy="755040"/>
          </a:xfrm>
        </p:spPr>
        <p:txBody>
          <a:bodyPr anchor="ctr">
            <a:normAutofit/>
          </a:bodyPr>
          <a:lstStyle/>
          <a:p>
            <a:r>
              <a:rPr lang="en-US" sz="4800" dirty="0"/>
              <a:t>End of Session</a:t>
            </a:r>
          </a:p>
        </p:txBody>
      </p:sp>
    </p:spTree>
    <p:extLst>
      <p:ext uri="{BB962C8B-B14F-4D97-AF65-F5344CB8AC3E}">
        <p14:creationId xmlns:p14="http://schemas.microsoft.com/office/powerpoint/2010/main" val="35934383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</TotalTime>
  <Words>245</Words>
  <Application>Microsoft Office PowerPoint</Application>
  <PresentationFormat>Widescreen</PresentationFormat>
  <Paragraphs>38</Paragraphs>
  <Slides>12</Slides>
  <Notes>5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Worksheet</vt:lpstr>
      <vt:lpstr>Object-Oriented Programming Discussion, Lecture, &amp; Lab Eric Pogue</vt:lpstr>
      <vt:lpstr>Today’s Friendly Conversation Topic – Refactoring</vt:lpstr>
      <vt:lpstr>Code Refactoring in Agile Programming</vt:lpstr>
      <vt:lpstr>Assignment</vt:lpstr>
      <vt:lpstr>PowerPoint Presentation</vt:lpstr>
      <vt:lpstr>Assignment Q&amp;A</vt:lpstr>
      <vt:lpstr>Assignment</vt:lpstr>
      <vt:lpstr>Lab</vt:lpstr>
      <vt:lpstr>End of Session</vt:lpstr>
      <vt:lpstr>Technology, Security, &amp; Privacy</vt:lpstr>
      <vt:lpstr>UML Phone Example </vt:lpstr>
      <vt:lpstr>Remaining Schedule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Object-Oriented Programming Discussion, Lecture, &amp; Lab Eric Pogue</dc:title>
  <dc:creator>Pogue, Eric</dc:creator>
  <cp:lastModifiedBy>Eric Pogue</cp:lastModifiedBy>
  <cp:revision>17</cp:revision>
  <dcterms:created xsi:type="dcterms:W3CDTF">2019-10-04T13:39:56Z</dcterms:created>
  <dcterms:modified xsi:type="dcterms:W3CDTF">2019-10-16T14:52:25Z</dcterms:modified>
</cp:coreProperties>
</file>